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354" r:id="rId3"/>
    <p:sldId id="281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18"/>
  </p:normalViewPr>
  <p:slideViewPr>
    <p:cSldViewPr snapToGrid="0">
      <p:cViewPr>
        <p:scale>
          <a:sx n="115" d="100"/>
          <a:sy n="115" d="100"/>
        </p:scale>
        <p:origin x="152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1A1C-6D1C-C4A5-4E3E-E793549AD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97493-7D24-6ECC-BD79-3852C5782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AFB0E-86B4-9438-FF31-EBEBB47A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E2198-BB27-BE82-A1D9-1E3F19E4A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9615A-8EEB-187C-449E-21F27FFD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8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AD77-B60E-BEE0-3440-1D289CB7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5486A-D941-FB81-65F3-1F20F9322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25192-AD01-2036-8B09-591D6BC3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4709B-43DA-9595-2A25-8CB9D05E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AB89-76DE-76F5-619D-31AAC4AF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96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988E7-D3C5-8EFE-ED3D-F23AD3A23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348A8-6A2C-3498-F2F7-CFE007873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93C83-60C8-44F1-AE0A-561B7290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705B-299F-7C51-650D-1FBED877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D1283-FB05-CB01-643B-32A037F8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8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F9F7-7997-9211-C2C0-CFC4E26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0B4F0-0517-08DA-65A9-F4CFF08C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8F278-D04E-6EC2-8B6E-A78BBADCB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444A7-4803-179A-D377-00BF6C5D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C5F37-1A44-ADAF-78E2-C39DB35D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4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B0A5-8987-E4F7-9D0D-DD1AFCB1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8B9BC-0EC4-B9D2-0C87-652984A7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B8DD9-AC18-3557-7E23-5D35DC958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4FFEE-AADE-BA76-75B6-55F9E335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B8C6-CC33-B0FF-169F-92A5E478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6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F2D5-1669-6137-CB4B-8E7F3DF2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BCDA8-FAD2-80E4-14E9-6B5AA4E6D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7256A-A936-80C8-8A63-F9E5F7808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4D4FC-F3E5-31EC-63F3-F11E32C2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3262E-0A71-2825-08DE-A54E26DF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553FE-3929-3480-DE8B-85E8536B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2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E8927-DF2C-532A-99F6-114C30EB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55D99-BC7E-B4CE-853C-5994EAC35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D1D08-60ED-16D2-9E8A-CD810EF31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6EB0F-827F-700B-8F9B-312A89662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C5054F-9FDD-0781-BACB-9C1F19EFE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4F9891-E5AD-73F5-B682-9BE7D21D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C1254-21CE-01B8-BF3C-67F27640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8ADCBE-C8C9-F753-7DE0-0EA10603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2B01-1F65-6037-AD0E-C45D2765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435DB-DB5C-05E9-D084-B46DA00E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CEE85-3544-D210-7282-3CC3E75BD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A2100-614F-E785-7978-456770D0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3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57CA57-1307-7647-5C70-D7A88E9E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163DC-DF9A-46DD-C2D8-3AE9985F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B26EA-7370-FDE4-16AB-F6882AB3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6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EBCE-BEF6-100C-4BB3-1FE5BB47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D4FC6-E5DD-051E-E06A-1FD35EFAE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A58DA-097C-156F-4F1D-BEF45083E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6D5F3-EDF3-3F75-9B11-B6DE7C018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E8400-BFB9-9E33-35FE-E6847265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EF5B3-CAD9-0132-13BB-0C115648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8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88973-0DF3-CCCA-A606-967767B6B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61E89-F505-B0CA-11CD-95352CF84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8D0D7-0B27-3721-A4F5-E2C3253C8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6D3FE-DE7E-56D9-BF62-352C5FE0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B7EF3-7D0A-1795-F50E-54F9CA19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F87EC-5187-EEB8-955A-24B429D9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5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1368-5196-CCAF-5725-C7474650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E5A86-542C-C3E1-A808-BEF9249FC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5096-AF7D-6103-D682-9BEC0F126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2D8C7-8672-8F49-8CDA-68943E0E4D40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3A487-1B2C-4003-F7FD-0B053FE92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66347-B097-CCE7-4735-49052FC46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06154-4FFC-924D-A0BE-A535F2BE0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6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543-9200-3AF3-53B4-A6FC3406C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745" y="2400355"/>
            <a:ext cx="10678510" cy="2387600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1F60"/>
                </a:solidFill>
              </a:rPr>
              <a:t>April 17 Meeting</a:t>
            </a:r>
            <a:br>
              <a:rPr lang="en-US" sz="8000" dirty="0">
                <a:solidFill>
                  <a:srgbClr val="001F60"/>
                </a:solidFill>
              </a:rPr>
            </a:br>
            <a:endParaRPr lang="en-US" sz="8000" dirty="0">
              <a:solidFill>
                <a:srgbClr val="001F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3D95B-5C29-C490-504D-AE2DAF733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6542" y="3654086"/>
            <a:ext cx="6338916" cy="1655762"/>
          </a:xfrm>
        </p:spPr>
        <p:txBody>
          <a:bodyPr>
            <a:noAutofit/>
          </a:bodyPr>
          <a:lstStyle/>
          <a:p>
            <a:r>
              <a:rPr lang="en-US" dirty="0"/>
              <a:t>Luke Bell and Steven </a:t>
            </a:r>
            <a:r>
              <a:rPr lang="en-US" dirty="0" err="1"/>
              <a:t>Girvin</a:t>
            </a:r>
            <a:endParaRPr lang="en-US" dirty="0"/>
          </a:p>
        </p:txBody>
      </p:sp>
      <p:pic>
        <p:nvPicPr>
          <p:cNvPr id="5" name="Picture 4" descr="YaleClr.eps">
            <a:extLst>
              <a:ext uri="{FF2B5EF4-FFF2-40B4-BE49-F238E27FC236}">
                <a16:creationId xmlns:a16="http://schemas.microsoft.com/office/drawing/2014/main" id="{E66F44D6-FBDD-1E91-B394-3DA0BC0C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564" y="131700"/>
            <a:ext cx="2120549" cy="2218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Oak Ridge National Laboratory | Drupal.org">
            <a:extLst>
              <a:ext uri="{FF2B5EF4-FFF2-40B4-BE49-F238E27FC236}">
                <a16:creationId xmlns:a16="http://schemas.microsoft.com/office/drawing/2014/main" id="{CAE25CB1-22D2-2977-E567-D2BFD92D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9" y="4919172"/>
            <a:ext cx="4599335" cy="23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2D423C-95CD-6F8C-52B8-8DEA984B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371" y="4388801"/>
            <a:ext cx="1952418" cy="23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NL | Brand Center | Logo">
            <a:extLst>
              <a:ext uri="{FF2B5EF4-FFF2-40B4-BE49-F238E27FC236}">
                <a16:creationId xmlns:a16="http://schemas.microsoft.com/office/drawing/2014/main" id="{E918BE71-1EDE-C3F7-79B7-44FF6A3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023" y="101913"/>
            <a:ext cx="5152412" cy="129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33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-8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-7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41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-6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2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-5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6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-4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3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-2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2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0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5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1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1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-8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7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2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2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51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4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84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5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95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6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7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68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50B9-20A5-AE79-7355-10A30689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Expression for </a:t>
            </a:r>
            <a:r>
              <a:rPr lang="en-US" dirty="0" err="1"/>
              <a:t>VTA_exact</a:t>
            </a:r>
            <a:endParaRPr lang="en-US" dirty="0"/>
          </a:p>
        </p:txBody>
      </p:sp>
      <p:pic>
        <p:nvPicPr>
          <p:cNvPr id="9" name="Content Placeholder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226858FE-84B6-2520-C516-79B61A9F4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136" y="2493818"/>
            <a:ext cx="7595900" cy="1919843"/>
          </a:xfrm>
        </p:spPr>
      </p:pic>
    </p:spTree>
    <p:extLst>
      <p:ext uri="{BB962C8B-B14F-4D97-AF65-F5344CB8AC3E}">
        <p14:creationId xmlns:p14="http://schemas.microsoft.com/office/powerpoint/2010/main" val="7944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-15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4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2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-14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2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-13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5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-12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9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-11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7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-10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1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A15D-D294-63FF-5953-E50013FF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Spectrum of Log(VTA) when </a:t>
            </a:r>
            <a:r>
              <a:rPr lang="el-GR" dirty="0"/>
              <a:t>λ=1</a:t>
            </a:r>
            <a:r>
              <a:rPr lang="en-US" dirty="0"/>
              <a:t>, E</a:t>
            </a:r>
            <a:r>
              <a:rPr lang="en-US" baseline="-25000" dirty="0"/>
              <a:t>0</a:t>
            </a:r>
            <a:r>
              <a:rPr lang="en-US" dirty="0"/>
              <a:t> = -9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47941E-81B7-629E-6FBB-FD601BFF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96605" y="1986453"/>
            <a:ext cx="6495395" cy="4871547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839B650-2CE3-CEC5-F29D-D137CE8C1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986455"/>
            <a:ext cx="6495393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67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17239</TotalTime>
  <Words>367</Words>
  <Application>Microsoft Macintosh PowerPoint</Application>
  <PresentationFormat>Widescreen</PresentationFormat>
  <Paragraphs>27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April 17 Meeting </vt:lpstr>
      <vt:lpstr>Spectrum of Log(VTA) when λ=1, E0 = -8</vt:lpstr>
      <vt:lpstr>Spectrum of Log(VTA) when λ=1, E0 = -15</vt:lpstr>
      <vt:lpstr>Spectrum of Log(VTA) when λ=1, E0 = -14</vt:lpstr>
      <vt:lpstr>Spectrum of Log(VTA) when λ=1, E0 = -13</vt:lpstr>
      <vt:lpstr>Spectrum of Log(VTA) when λ=1, E0 = -12</vt:lpstr>
      <vt:lpstr>Spectrum of Log(VTA) when λ=1, E0 = -11</vt:lpstr>
      <vt:lpstr>Spectrum of Log(VTA) when λ=1, E0 = -10</vt:lpstr>
      <vt:lpstr>Spectrum of Log(VTA) when λ=1, E0 = -9</vt:lpstr>
      <vt:lpstr>Spectrum of Log(VTA) when λ=1, E0 = -8</vt:lpstr>
      <vt:lpstr>Spectrum of Log(VTA) when λ=1, E0 = -7</vt:lpstr>
      <vt:lpstr>Spectrum of Log(VTA) when λ=1, E0 = -6</vt:lpstr>
      <vt:lpstr>Spectrum of Log(VTA) when λ=1, E0 = -5</vt:lpstr>
      <vt:lpstr>Spectrum of Log(VTA) when λ=1, E0 = -4</vt:lpstr>
      <vt:lpstr>Spectrum of Log(VTA) when λ=1, E0 = -3</vt:lpstr>
      <vt:lpstr>Spectrum of Log(VTA) when λ=1, E0 = -2</vt:lpstr>
      <vt:lpstr>Spectrum of Log(VTA) when λ=1, E0 = -1</vt:lpstr>
      <vt:lpstr>Spectrum of Log(VTA) when λ=1, E0 = 0</vt:lpstr>
      <vt:lpstr>Spectrum of Log(VTA) when λ=1, E0 = 1</vt:lpstr>
      <vt:lpstr>Spectrum of Log(VTA) when λ=1, E0 = 2</vt:lpstr>
      <vt:lpstr>Spectrum of Log(VTA) when λ=1, E0 = 3</vt:lpstr>
      <vt:lpstr>Spectrum of Log(VTA) when λ=1, E0 = 4</vt:lpstr>
      <vt:lpstr>Spectrum of Log(VTA) when λ=1, E0 = 5</vt:lpstr>
      <vt:lpstr>Spectrum of Log(VTA) when λ=1, E0 = 6</vt:lpstr>
      <vt:lpstr>Spectrum of Log(VTA) when λ=1, E0 = 7</vt:lpstr>
      <vt:lpstr>Analytic Expression for VTA_exact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17 Meeting </dc:title>
  <dc:creator>Bell, Luke</dc:creator>
  <cp:lastModifiedBy>Bell, Luke</cp:lastModifiedBy>
  <cp:revision>1</cp:revision>
  <dcterms:created xsi:type="dcterms:W3CDTF">2024-04-17T14:09:42Z</dcterms:created>
  <dcterms:modified xsi:type="dcterms:W3CDTF">2024-04-29T13:29:15Z</dcterms:modified>
</cp:coreProperties>
</file>